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 standalone="yes"?><Relationships xmlns="http://schemas.openxmlformats.org/package/2006/relationships"></Relationships>
</file>

<file path=ppt/slides/slide1.xml><?xml version="1.0" encoding="utf-8"?>
<p:sld xmlns:p="http://schemas.openxmlformats.org/presentationml/2006/main">
  <p:cSld>
    <p:spTree>
      <notes>
        <p>Kestrel Runtime Launch</p>
        <p>Private beta</p>
        <p>Design partners</p>
        <p>Roadmap</p>
      </notes>
    </p:spTree>
  </p:cSld>
</p:sld>
</file>